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9.xml" ContentType="application/vnd.openxmlformats-officedocument.presentationml.notesSlid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png" ContentType="image/png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bookmarkIdSeed="3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9312C-CED0-4937-9F19-F99016A79230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FF3CA-F844-47E8-AFB6-DF27EE3F68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FF3CA-F844-47E8-AFB6-DF27EE3F68E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01462-83E3-4390-8D16-7A16C1CF4D00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4A3E6-4015-4BD9-A9B3-4CD25A6C903C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B2B0-4949-4552-8B3A-1858FEBD4FBB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9E0E0-8C6D-4A06-9258-90EF50B6A448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2432A-3F99-4440-997B-E4D9C8EE741F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584E7B3-EA79-437F-8F77-93FAA90C5755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F5AC-B5C9-4231-8377-E2A1BB1EA2C6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3DF26-6B0B-4F38-8020-2F602C2B64C8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7E092-FD09-46BD-93E3-9F07FD40FB30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749A6-F9A6-46E4-A857-6FAAD29724E7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2D1F15B-1AE8-4783-97AA-AD06B680A836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1FF62FD-3296-4566-B331-034D309393C5}" type="datetime1">
              <a:rPr lang="en-US" smtClean="0"/>
              <a:pPr/>
              <a:t>8/8/09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D60EB42-52A5-402B-A38E-9F93A4BF97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hyperlink" Target="http://detroithsscience.wordpres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5" Type="http://schemas.openxmlformats.org/officeDocument/2006/relationships/hyperlink" Target="http://en.wikipedia.org/wiki/Thor_Heyerdahl" TargetMode="External"/><Relationship Id="rId31" Type="http://schemas.openxmlformats.org/officeDocument/2006/relationships/hyperlink" Target="http://en.wikipedia.org/wiki/Tulagi" TargetMode="External"/><Relationship Id="rId34" Type="http://schemas.openxmlformats.org/officeDocument/2006/relationships/hyperlink" Target="http://en.wikipedia.org/wiki/Norway" TargetMode="External"/><Relationship Id="rId39" Type="http://schemas.openxmlformats.org/officeDocument/2006/relationships/hyperlink" Target="http://en.wikipedia.org/wiki/1998_United_States_embassy_bombings" TargetMode="External"/><Relationship Id="rId40" Type="http://schemas.openxmlformats.org/officeDocument/2006/relationships/hyperlink" Target="http://en.wikipedia.org/wiki/Diplomatic_mission" TargetMode="External"/><Relationship Id="rId7" Type="http://schemas.openxmlformats.org/officeDocument/2006/relationships/hyperlink" Target="http://en.wikipedia.org/wiki/C%C3%B4te_d'Ivoire" TargetMode="External"/><Relationship Id="rId36" Type="http://schemas.openxmlformats.org/officeDocument/2006/relationships/hyperlink" Target="http://en.wikipedia.org/wiki/Kon-Tiki" TargetMode="External"/><Relationship Id="rId43" Type="http://schemas.openxmlformats.org/officeDocument/2006/relationships/hyperlink" Target="http://en.wikipedia.org/wiki/Tanzania" TargetMode="External"/><Relationship Id="rId1" Type="http://schemas.openxmlformats.org/officeDocument/2006/relationships/slideLayout" Target="../slideLayouts/slideLayout2.xml"/><Relationship Id="rId24" Type="http://schemas.openxmlformats.org/officeDocument/2006/relationships/hyperlink" Target="http://en.wikipedia.org/wiki/1942" TargetMode="External"/><Relationship Id="rId25" Type="http://schemas.openxmlformats.org/officeDocument/2006/relationships/hyperlink" Target="http://en.wikipedia.org/wiki/World_War_II" TargetMode="External"/><Relationship Id="rId8" Type="http://schemas.openxmlformats.org/officeDocument/2006/relationships/hyperlink" Target="http://en.wikipedia.org/wiki/1960" TargetMode="External"/><Relationship Id="rId13" Type="http://schemas.openxmlformats.org/officeDocument/2006/relationships/hyperlink" Target="http://en.wikipedia.org/wiki/1679" TargetMode="External"/><Relationship Id="rId10" Type="http://schemas.openxmlformats.org/officeDocument/2006/relationships/hyperlink" Target="http://en.wikipedia.org/wiki/Ming_Dynasty" TargetMode="External"/><Relationship Id="rId32" Type="http://schemas.openxmlformats.org/officeDocument/2006/relationships/hyperlink" Target="http://en.wikipedia.org/wiki/Solomon_Islands" TargetMode="External"/><Relationship Id="rId37" Type="http://schemas.openxmlformats.org/officeDocument/2006/relationships/hyperlink" Target="http://en.wikipedia.org/wiki/Pacific_Ocean" TargetMode="External"/><Relationship Id="rId12" Type="http://schemas.openxmlformats.org/officeDocument/2006/relationships/hyperlink" Target="http://en.wikipedia.org/wiki/Zhengtong_Emperor" TargetMode="External"/><Relationship Id="rId17" Type="http://schemas.openxmlformats.org/officeDocument/2006/relationships/hyperlink" Target="http://en.wikipedia.org/wiki/Sailing_ship" TargetMode="External"/><Relationship Id="rId9" Type="http://schemas.openxmlformats.org/officeDocument/2006/relationships/hyperlink" Target="http://en.wikipedia.org/wiki/1461" TargetMode="External"/><Relationship Id="rId18" Type="http://schemas.openxmlformats.org/officeDocument/2006/relationships/hyperlink" Target="http://en.wikipedia.org/wiki/Great_Lakes" TargetMode="External"/><Relationship Id="rId3" Type="http://schemas.openxmlformats.org/officeDocument/2006/relationships/hyperlink" Target="http://en.wikipedia.org/wiki/August_7" TargetMode="External"/><Relationship Id="rId27" Type="http://schemas.openxmlformats.org/officeDocument/2006/relationships/hyperlink" Target="http://en.wikipedia.org/wiki/United_States" TargetMode="External"/><Relationship Id="rId14" Type="http://schemas.openxmlformats.org/officeDocument/2006/relationships/hyperlink" Target="http://en.wikipedia.org/wiki/Le_Griffon" TargetMode="External"/><Relationship Id="rId23" Type="http://schemas.openxmlformats.org/officeDocument/2006/relationships/hyperlink" Target="http://en.wikipedia.org/wiki/Continental_Army" TargetMode="External"/><Relationship Id="rId4" Type="http://schemas.openxmlformats.org/officeDocument/2006/relationships/hyperlink" Target="http://en.wikipedia.org/wiki/Simele_massacre" TargetMode="External"/><Relationship Id="rId28" Type="http://schemas.openxmlformats.org/officeDocument/2006/relationships/hyperlink" Target="http://en.wikipedia.org/wiki/Guadalcanal_campaign" TargetMode="External"/><Relationship Id="rId45" Type="http://schemas.openxmlformats.org/officeDocument/2006/relationships/hyperlink" Target="http://en.wikipedia.org/wiki/Kenya" TargetMode="External"/><Relationship Id="rId26" Type="http://schemas.openxmlformats.org/officeDocument/2006/relationships/hyperlink" Target="http://en.wikipedia.org/wiki/United_States_Marine_Corps" TargetMode="External"/><Relationship Id="rId30" Type="http://schemas.openxmlformats.org/officeDocument/2006/relationships/hyperlink" Target="http://en.wikipedia.org/wiki/Guadalcanal" TargetMode="External"/><Relationship Id="rId11" Type="http://schemas.openxmlformats.org/officeDocument/2006/relationships/hyperlink" Target="http://en.wikipedia.org/wiki/Rebellion_of_Cao_Qin" TargetMode="External"/><Relationship Id="rId42" Type="http://schemas.openxmlformats.org/officeDocument/2006/relationships/hyperlink" Target="http://en.wikipedia.org/wiki/Dar_es_Salaam" TargetMode="External"/><Relationship Id="rId29" Type="http://schemas.openxmlformats.org/officeDocument/2006/relationships/hyperlink" Target="http://en.wikipedia.org/wiki/Battle_of_Tulagi_and_Gavutu%E2%80%93Tanambogo" TargetMode="External"/><Relationship Id="rId6" Type="http://schemas.openxmlformats.org/officeDocument/2006/relationships/hyperlink" Target="http://en.wikipedia.org/wiki/Independence_Day" TargetMode="External"/><Relationship Id="rId16" Type="http://schemas.openxmlformats.org/officeDocument/2006/relationships/hyperlink" Target="http://en.wikipedia.org/wiki/Ren%C3%A9-Robert_Cavelier,_Sieur_de_La_Salle" TargetMode="External"/><Relationship Id="rId33" Type="http://schemas.openxmlformats.org/officeDocument/2006/relationships/hyperlink" Target="http://en.wikipedia.org/wiki/1947" TargetMode="External"/><Relationship Id="rId44" Type="http://schemas.openxmlformats.org/officeDocument/2006/relationships/hyperlink" Target="http://en.wikipedia.org/wiki/Nairobi" TargetMode="External"/><Relationship Id="rId41" Type="http://schemas.openxmlformats.org/officeDocument/2006/relationships/hyperlink" Target="http://en.wikipedia.org/wiki/East_Africa" TargetMode="External"/><Relationship Id="rId5" Type="http://schemas.openxmlformats.org/officeDocument/2006/relationships/hyperlink" Target="http://en.wikipedia.org/wiki/1933" TargetMode="External"/><Relationship Id="rId15" Type="http://schemas.openxmlformats.org/officeDocument/2006/relationships/hyperlink" Target="http://en.wikipedia.org/wiki/Brigantine" TargetMode="External"/><Relationship Id="rId19" Type="http://schemas.openxmlformats.org/officeDocument/2006/relationships/hyperlink" Target="http://en.wikipedia.org/wiki/1782" TargetMode="External"/><Relationship Id="rId38" Type="http://schemas.openxmlformats.org/officeDocument/2006/relationships/hyperlink" Target="http://en.wikipedia.org/wiki/1998" TargetMode="External"/><Relationship Id="rId20" Type="http://schemas.openxmlformats.org/officeDocument/2006/relationships/hyperlink" Target="http://en.wikipedia.org/wiki/Badge_of_Military_Merit" TargetMode="External"/><Relationship Id="rId22" Type="http://schemas.openxmlformats.org/officeDocument/2006/relationships/hyperlink" Target="http://en.wikipedia.org/wiki/Military_decoration" TargetMode="External"/><Relationship Id="rId21" Type="http://schemas.openxmlformats.org/officeDocument/2006/relationships/hyperlink" Target="http://en.wikipedia.org/wiki/Purple_Heart" TargetMode="Externa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9" Type="http://schemas.openxmlformats.org/officeDocument/2006/relationships/image" Target="../media/image10.png"/><Relationship Id="rId3" Type="http://schemas.openxmlformats.org/officeDocument/2006/relationships/image" Target="../media/image4.jpeg"/><Relationship Id="rId6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Chemical%20reactions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google.co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By DOINA M. BALCACEAN  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Science Teacher at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WESTERN INTERNATIONAL HIGH SCHOOL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The way I would apply the concepts learned in IT7240 class.</a:t>
            </a:r>
            <a:endParaRPr lang="en-US" i="1" dirty="0"/>
          </a:p>
        </p:txBody>
      </p:sp>
      <p:pic>
        <p:nvPicPr>
          <p:cNvPr id="6" name="Picture 5" descr="Doina Balcace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3733800"/>
            <a:ext cx="2667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dirty="0" smtClean="0"/>
              <a:t>Movies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Group activity skills should be developed in easy and attractive way by shooting and editing videos using </a:t>
            </a:r>
            <a:r>
              <a:rPr lang="en-US" dirty="0" err="1" smtClean="0"/>
              <a:t>iMovie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Telling you story in 10 steps involves many people with different  responsibilities, that have to use different technology, to collaborate  in order to have the project done. </a:t>
            </a:r>
          </a:p>
          <a:p>
            <a:r>
              <a:rPr lang="en-US" dirty="0" smtClean="0"/>
              <a:t>Also should be  a new form of digital storytelling called </a:t>
            </a:r>
            <a:r>
              <a:rPr lang="en-US" dirty="0" smtClean="0">
                <a:solidFill>
                  <a:srgbClr val="FF0000"/>
                </a:solidFill>
              </a:rPr>
              <a:t>place-based storytelling</a:t>
            </a:r>
            <a:r>
              <a:rPr lang="en-US" dirty="0" smtClean="0"/>
              <a:t>, an adaptation of digital storytelling that combines digital mapping tools with the power of the narrative. </a:t>
            </a:r>
          </a:p>
          <a:p>
            <a:endParaRPr lang="en-US" dirty="0" smtClean="0"/>
          </a:p>
          <a:p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Media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students should use social media to share news, information , solutions for problems, to develop  good relationships with classmates .</a:t>
            </a:r>
          </a:p>
          <a:p>
            <a:r>
              <a:rPr lang="en-US" dirty="0" smtClean="0"/>
              <a:t>Forums, Social blogs, Wikis, Podcasts, Weblogs</a:t>
            </a:r>
          </a:p>
          <a:p>
            <a:r>
              <a:rPr lang="en-US" dirty="0" smtClean="0"/>
              <a:t>For example  to learn about science in D.P.S. they can go to :</a:t>
            </a:r>
          </a:p>
          <a:p>
            <a:r>
              <a:rPr lang="en-US" dirty="0" smtClean="0">
                <a:hlinkClick r:id="rId3"/>
              </a:rPr>
              <a:t>http://detroithsscience.wordpress.com/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Wikipedia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fontAlgn="t"/>
            <a:r>
              <a:rPr lang="en-US" b="1" dirty="0"/>
              <a:t>On this day...</a:t>
            </a:r>
          </a:p>
          <a:p>
            <a:pPr fontAlgn="t"/>
            <a:r>
              <a:rPr lang="en-US" b="1" dirty="0">
                <a:hlinkClick r:id="rId3" action="ppaction://hlinkfile" tooltip="August 7"/>
              </a:rPr>
              <a:t>August 7</a:t>
            </a:r>
            <a:r>
              <a:rPr lang="en-US" dirty="0"/>
              <a:t>: </a:t>
            </a:r>
            <a:r>
              <a:rPr lang="en-US" b="1" dirty="0">
                <a:hlinkClick r:id="rId4" action="ppaction://hlinkfile" tooltip="Simele massacre"/>
              </a:rPr>
              <a:t>Assyrian Martyrs Day</a:t>
            </a:r>
            <a:r>
              <a:rPr lang="en-US" dirty="0"/>
              <a:t> (</a:t>
            </a:r>
            <a:r>
              <a:rPr lang="en-US" dirty="0">
                <a:hlinkClick r:id="rId5" action="ppaction://hlinkfile" tooltip="1933"/>
              </a:rPr>
              <a:t>1933</a:t>
            </a:r>
            <a:r>
              <a:rPr lang="en-US" dirty="0"/>
              <a:t>); </a:t>
            </a:r>
            <a:r>
              <a:rPr lang="en-US" dirty="0">
                <a:hlinkClick r:id="rId6" action="ppaction://hlinkfile" tooltip="Independence Day"/>
              </a:rPr>
              <a:t>Independence Day</a:t>
            </a:r>
            <a:r>
              <a:rPr lang="en-US" dirty="0"/>
              <a:t> in </a:t>
            </a:r>
            <a:r>
              <a:rPr lang="en-US" b="1" dirty="0">
                <a:hlinkClick r:id="rId7" action="ppaction://hlinkfile" tooltip="Côte d'Ivoire"/>
              </a:rPr>
              <a:t>Côte d'Ivoire</a:t>
            </a:r>
            <a:r>
              <a:rPr lang="en-US" dirty="0"/>
              <a:t> (</a:t>
            </a:r>
            <a:r>
              <a:rPr lang="en-US" dirty="0">
                <a:hlinkClick r:id="rId8" action="ppaction://hlinkfile" tooltip="1960"/>
              </a:rPr>
              <a:t>1960</a:t>
            </a:r>
            <a:r>
              <a:rPr lang="en-US" dirty="0"/>
              <a:t>)</a:t>
            </a:r>
          </a:p>
          <a:p>
            <a:pPr fontAlgn="t"/>
            <a:r>
              <a:rPr lang="en-US" dirty="0">
                <a:hlinkClick r:id="rId9" action="ppaction://hlinkfile" tooltip="1461"/>
              </a:rPr>
              <a:t>1461</a:t>
            </a:r>
            <a:r>
              <a:rPr lang="en-US" dirty="0"/>
              <a:t> – </a:t>
            </a:r>
            <a:r>
              <a:rPr lang="en-US" dirty="0">
                <a:hlinkClick r:id="rId10" action="ppaction://hlinkfile" tooltip="Ming Dynasty"/>
              </a:rPr>
              <a:t>Ming Chinese</a:t>
            </a:r>
            <a:r>
              <a:rPr lang="en-US" dirty="0"/>
              <a:t> general Cao Qin </a:t>
            </a:r>
            <a:r>
              <a:rPr lang="en-US" b="1" dirty="0">
                <a:hlinkClick r:id="rId11" action="ppaction://hlinkfile" tooltip="Rebellion of Cao Qin"/>
              </a:rPr>
              <a:t>staged a failed coup</a:t>
            </a:r>
            <a:r>
              <a:rPr lang="en-US" dirty="0"/>
              <a:t> against the </a:t>
            </a:r>
            <a:r>
              <a:rPr lang="en-US" dirty="0" err="1">
                <a:hlinkClick r:id="rId12" action="ppaction://hlinkfile" tooltip="Zhengtong Emperor"/>
              </a:rPr>
              <a:t>Tianshun</a:t>
            </a:r>
            <a:r>
              <a:rPr lang="en-US" dirty="0">
                <a:hlinkClick r:id="rId12" action="ppaction://hlinkfile" tooltip="Zhengtong Emperor"/>
              </a:rPr>
              <a:t> Emperor</a:t>
            </a:r>
            <a:r>
              <a:rPr lang="en-US" dirty="0"/>
              <a:t>.</a:t>
            </a:r>
          </a:p>
          <a:p>
            <a:pPr fontAlgn="t"/>
            <a:r>
              <a:rPr lang="en-US" dirty="0">
                <a:hlinkClick r:id="rId13" action="ppaction://hlinkfile" tooltip="1679"/>
              </a:rPr>
              <a:t>1679</a:t>
            </a:r>
            <a:r>
              <a:rPr lang="en-US" dirty="0"/>
              <a:t> – </a:t>
            </a:r>
            <a:r>
              <a:rPr lang="en-US" i="1" dirty="0">
                <a:hlinkClick r:id="rId14" action="ppaction://hlinkfile" tooltip="Le Griffon"/>
              </a:rPr>
              <a:t>Le Griffon</a:t>
            </a:r>
            <a:r>
              <a:rPr lang="en-US" dirty="0"/>
              <a:t>, a </a:t>
            </a:r>
            <a:r>
              <a:rPr lang="en-US" dirty="0">
                <a:hlinkClick r:id="rId15" action="ppaction://hlinkfile" tooltip="Brigantine"/>
              </a:rPr>
              <a:t>brigantine</a:t>
            </a:r>
            <a:r>
              <a:rPr lang="en-US" dirty="0"/>
              <a:t> by </a:t>
            </a:r>
            <a:r>
              <a:rPr lang="en-US" b="1" dirty="0">
                <a:hlinkClick r:id="rId16" action="ppaction://hlinkfile" tooltip="René-Robert Cavelier, Sieur de La Salle"/>
              </a:rPr>
              <a:t>René-Robert de LaSalle</a:t>
            </a:r>
            <a:r>
              <a:rPr lang="en-US" dirty="0"/>
              <a:t>, became the first </a:t>
            </a:r>
            <a:r>
              <a:rPr lang="en-US" dirty="0">
                <a:hlinkClick r:id="rId17" action="ppaction://hlinkfile" tooltip="Sailing ship"/>
              </a:rPr>
              <a:t>sailing ship</a:t>
            </a:r>
            <a:r>
              <a:rPr lang="en-US" dirty="0"/>
              <a:t> to navigate the upper </a:t>
            </a:r>
            <a:r>
              <a:rPr lang="en-US" dirty="0">
                <a:hlinkClick r:id="rId18" action="ppaction://hlinkfile" tooltip="Great Lakes"/>
              </a:rPr>
              <a:t>Great Lakes</a:t>
            </a:r>
            <a:r>
              <a:rPr lang="en-US" dirty="0"/>
              <a:t>.</a:t>
            </a:r>
          </a:p>
          <a:p>
            <a:pPr fontAlgn="t"/>
            <a:r>
              <a:rPr lang="en-US" dirty="0">
                <a:hlinkClick r:id="rId19" action="ppaction://hlinkfile" tooltip="1782"/>
              </a:rPr>
              <a:t>1782</a:t>
            </a:r>
            <a:r>
              <a:rPr lang="en-US" dirty="0"/>
              <a:t> – The </a:t>
            </a:r>
            <a:r>
              <a:rPr lang="en-US" b="1" dirty="0">
                <a:hlinkClick r:id="rId20" action="ppaction://hlinkfile" tooltip="Badge of Military Merit"/>
              </a:rPr>
              <a:t>Badge of Military Merit</a:t>
            </a:r>
            <a:r>
              <a:rPr lang="en-US" dirty="0"/>
              <a:t> </a:t>
            </a:r>
            <a:r>
              <a:rPr lang="en-US" i="1" dirty="0"/>
              <a:t>(pictured)</a:t>
            </a:r>
            <a:r>
              <a:rPr lang="en-US" dirty="0"/>
              <a:t>, the original </a:t>
            </a:r>
            <a:r>
              <a:rPr lang="en-US" dirty="0">
                <a:hlinkClick r:id="rId21" action="ppaction://hlinkfile" tooltip="Purple Heart"/>
              </a:rPr>
              <a:t>Purple Heart</a:t>
            </a:r>
            <a:r>
              <a:rPr lang="en-US" dirty="0"/>
              <a:t>, was established as a </a:t>
            </a:r>
            <a:r>
              <a:rPr lang="en-US" dirty="0">
                <a:hlinkClick r:id="rId22" action="ppaction://hlinkfile" tooltip="Military decoration"/>
              </a:rPr>
              <a:t>military decoration</a:t>
            </a:r>
            <a:r>
              <a:rPr lang="en-US" dirty="0"/>
              <a:t> in the </a:t>
            </a:r>
            <a:r>
              <a:rPr lang="en-US" dirty="0">
                <a:hlinkClick r:id="rId23" action="ppaction://hlinkfile" tooltip="Continental Army"/>
              </a:rPr>
              <a:t>Continental Army</a:t>
            </a:r>
            <a:r>
              <a:rPr lang="en-US" dirty="0"/>
              <a:t>.</a:t>
            </a:r>
          </a:p>
          <a:p>
            <a:pPr fontAlgn="t"/>
            <a:r>
              <a:rPr lang="en-US" dirty="0">
                <a:hlinkClick r:id="rId24" action="ppaction://hlinkfile" tooltip="1942"/>
              </a:rPr>
              <a:t>1942</a:t>
            </a:r>
            <a:r>
              <a:rPr lang="en-US" dirty="0"/>
              <a:t> – </a:t>
            </a:r>
            <a:r>
              <a:rPr lang="en-US" dirty="0">
                <a:hlinkClick r:id="rId25" action="ppaction://hlinkfile" tooltip="World War II"/>
              </a:rPr>
              <a:t>World War II</a:t>
            </a:r>
            <a:r>
              <a:rPr lang="en-US" dirty="0"/>
              <a:t>: </a:t>
            </a:r>
            <a:r>
              <a:rPr lang="en-US" dirty="0">
                <a:hlinkClick r:id="rId26" action="ppaction://hlinkfile" tooltip="United States Marine Corps"/>
              </a:rPr>
              <a:t>U.S. Marines</a:t>
            </a:r>
            <a:r>
              <a:rPr lang="en-US" dirty="0"/>
              <a:t> initiated the first </a:t>
            </a:r>
            <a:r>
              <a:rPr lang="en-US" dirty="0">
                <a:hlinkClick r:id="rId27" action="ppaction://hlinkfile" tooltip="United States"/>
              </a:rPr>
              <a:t>American</a:t>
            </a:r>
            <a:r>
              <a:rPr lang="en-US" dirty="0"/>
              <a:t> offensive of the </a:t>
            </a:r>
            <a:r>
              <a:rPr lang="en-US" dirty="0">
                <a:hlinkClick r:id="rId28" action="ppaction://hlinkfile" tooltip="Guadalcanal campaign"/>
              </a:rPr>
              <a:t>Guadalcanal campaign</a:t>
            </a:r>
            <a:r>
              <a:rPr lang="en-US" dirty="0"/>
              <a:t> with </a:t>
            </a:r>
            <a:r>
              <a:rPr lang="en-US" b="1" dirty="0">
                <a:hlinkClick r:id="rId29" action="ppaction://hlinkfile" tooltip="Battle of Tulagi and Gavutu–Tanambogo"/>
              </a:rPr>
              <a:t>landings</a:t>
            </a:r>
            <a:r>
              <a:rPr lang="en-US" dirty="0"/>
              <a:t> on </a:t>
            </a:r>
            <a:r>
              <a:rPr lang="en-US" dirty="0">
                <a:hlinkClick r:id="rId30" action="ppaction://hlinkfile" tooltip="Guadalcanal"/>
              </a:rPr>
              <a:t>Guadalcanal</a:t>
            </a:r>
            <a:r>
              <a:rPr lang="en-US" dirty="0"/>
              <a:t> and </a:t>
            </a:r>
            <a:r>
              <a:rPr lang="en-US" dirty="0" err="1">
                <a:hlinkClick r:id="rId31" action="ppaction://hlinkfile" tooltip="Tulagi"/>
              </a:rPr>
              <a:t>Tulagi</a:t>
            </a:r>
            <a:r>
              <a:rPr lang="en-US" dirty="0"/>
              <a:t> in the </a:t>
            </a:r>
            <a:r>
              <a:rPr lang="en-US" dirty="0">
                <a:hlinkClick r:id="rId32" action="ppaction://hlinkfile" tooltip="Solomon Islands"/>
              </a:rPr>
              <a:t>Solomon Islands</a:t>
            </a:r>
            <a:r>
              <a:rPr lang="en-US" dirty="0"/>
              <a:t>.</a:t>
            </a:r>
          </a:p>
          <a:p>
            <a:pPr fontAlgn="t"/>
            <a:r>
              <a:rPr lang="en-US" dirty="0">
                <a:hlinkClick r:id="rId33" action="ppaction://hlinkfile" tooltip="1947"/>
              </a:rPr>
              <a:t>1947</a:t>
            </a:r>
            <a:r>
              <a:rPr lang="en-US" dirty="0"/>
              <a:t> – An expedition led by </a:t>
            </a:r>
            <a:r>
              <a:rPr lang="en-US" dirty="0">
                <a:hlinkClick r:id="rId34" action="ppaction://hlinkfile" tooltip="Norway"/>
              </a:rPr>
              <a:t>Norwegian</a:t>
            </a:r>
            <a:r>
              <a:rPr lang="en-US" dirty="0"/>
              <a:t> explorer </a:t>
            </a:r>
            <a:r>
              <a:rPr lang="en-US" dirty="0">
                <a:hlinkClick r:id="rId35" action="ppaction://hlinkfile" tooltip="Thor Heyerdahl"/>
              </a:rPr>
              <a:t>Thor Heyerdahl</a:t>
            </a:r>
            <a:r>
              <a:rPr lang="en-US" dirty="0"/>
              <a:t> on his raft, the </a:t>
            </a:r>
            <a:r>
              <a:rPr lang="en-US" b="1" i="1" dirty="0" err="1">
                <a:hlinkClick r:id="rId36" action="ppaction://hlinkfile" tooltip="Kon-Tiki"/>
              </a:rPr>
              <a:t>Kon-Tiki</a:t>
            </a:r>
            <a:r>
              <a:rPr lang="en-US" dirty="0"/>
              <a:t>, completed a 101-day journey across the </a:t>
            </a:r>
            <a:r>
              <a:rPr lang="en-US" dirty="0">
                <a:hlinkClick r:id="rId37" action="ppaction://hlinkfile" tooltip="Pacific Ocean"/>
              </a:rPr>
              <a:t>Pacific Ocean</a:t>
            </a:r>
            <a:r>
              <a:rPr lang="en-US" dirty="0"/>
              <a:t>.</a:t>
            </a:r>
          </a:p>
          <a:p>
            <a:pPr fontAlgn="t"/>
            <a:r>
              <a:rPr lang="en-US" dirty="0">
                <a:hlinkClick r:id="rId38" action="ppaction://hlinkfile" tooltip="1998"/>
              </a:rPr>
              <a:t>1998</a:t>
            </a:r>
            <a:r>
              <a:rPr lang="en-US" dirty="0"/>
              <a:t> – Car bombs </a:t>
            </a:r>
            <a:r>
              <a:rPr lang="en-US" b="1" dirty="0">
                <a:hlinkClick r:id="rId39" action="ppaction://hlinkfile" tooltip="1998 United States embassy bombings"/>
              </a:rPr>
              <a:t>simultaneously exploded</a:t>
            </a:r>
            <a:r>
              <a:rPr lang="en-US" dirty="0"/>
              <a:t> at the </a:t>
            </a:r>
            <a:r>
              <a:rPr lang="en-US" dirty="0">
                <a:hlinkClick r:id="rId27" action="ppaction://hlinkfile" tooltip="United States"/>
              </a:rPr>
              <a:t>United States</a:t>
            </a:r>
            <a:r>
              <a:rPr lang="en-US" dirty="0"/>
              <a:t> </a:t>
            </a:r>
            <a:r>
              <a:rPr lang="en-US" dirty="0">
                <a:hlinkClick r:id="rId40" action="ppaction://hlinkfile" tooltip="Diplomatic mission"/>
              </a:rPr>
              <a:t>embassies</a:t>
            </a:r>
            <a:r>
              <a:rPr lang="en-US" dirty="0"/>
              <a:t> in the </a:t>
            </a:r>
            <a:r>
              <a:rPr lang="en-US" dirty="0">
                <a:hlinkClick r:id="rId41" action="ppaction://hlinkfile" tooltip="East Africa"/>
              </a:rPr>
              <a:t>East African</a:t>
            </a:r>
            <a:r>
              <a:rPr lang="en-US" dirty="0"/>
              <a:t> capital cities of </a:t>
            </a:r>
            <a:r>
              <a:rPr lang="en-US" dirty="0">
                <a:hlinkClick r:id="rId42" action="ppaction://hlinkfile" tooltip="Dar es Salaam"/>
              </a:rPr>
              <a:t>Dar </a:t>
            </a:r>
            <a:r>
              <a:rPr lang="en-US" dirty="0" err="1">
                <a:hlinkClick r:id="rId42" action="ppaction://hlinkfile" tooltip="Dar es Salaam"/>
              </a:rPr>
              <a:t>es</a:t>
            </a:r>
            <a:r>
              <a:rPr lang="en-US" dirty="0">
                <a:hlinkClick r:id="rId42" action="ppaction://hlinkfile" tooltip="Dar es Salaam"/>
              </a:rPr>
              <a:t> Salaam</a:t>
            </a:r>
            <a:r>
              <a:rPr lang="en-US" dirty="0"/>
              <a:t>, </a:t>
            </a:r>
            <a:r>
              <a:rPr lang="en-US" dirty="0">
                <a:hlinkClick r:id="rId43" action="ppaction://hlinkfile" tooltip="Tanzania"/>
              </a:rPr>
              <a:t>Tanzania</a:t>
            </a:r>
            <a:r>
              <a:rPr lang="en-US" dirty="0"/>
              <a:t> and </a:t>
            </a:r>
            <a:r>
              <a:rPr lang="en-US" dirty="0">
                <a:hlinkClick r:id="rId44" action="ppaction://hlinkfile" tooltip="Nairobi"/>
              </a:rPr>
              <a:t>Nairobi</a:t>
            </a:r>
            <a:r>
              <a:rPr lang="en-US" dirty="0"/>
              <a:t>, </a:t>
            </a:r>
            <a:r>
              <a:rPr lang="en-US" dirty="0">
                <a:hlinkClick r:id="rId45" action="ppaction://hlinkfile" tooltip="Kenya"/>
              </a:rPr>
              <a:t>Kenya</a:t>
            </a:r>
            <a:r>
              <a:rPr lang="en-US" dirty="0"/>
              <a:t>, killing over 200 people and injuring over 4,500 others.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Social Media Examples</a:t>
            </a:r>
            <a:br>
              <a:rPr lang="en-US" dirty="0"/>
            </a:b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1447800"/>
            <a:ext cx="14573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752600"/>
            <a:ext cx="25431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33763" y="3109913"/>
            <a:ext cx="22764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3962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3886200"/>
            <a:ext cx="16097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00800" y="1828800"/>
            <a:ext cx="18954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71800" y="4648200"/>
            <a:ext cx="208597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Chemical reactions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Google.com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Define</a:t>
            </a:r>
          </a:p>
          <a:p>
            <a:r>
              <a:rPr lang="en-US" dirty="0" smtClean="0"/>
              <a:t>Classify</a:t>
            </a:r>
          </a:p>
          <a:p>
            <a:r>
              <a:rPr lang="en-US" dirty="0" smtClean="0"/>
              <a:t>Examples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students should see and hear on the same time a lot of information about chemical reactions </a:t>
            </a:r>
            <a:r>
              <a:rPr lang="en-US" dirty="0" err="1" smtClean="0"/>
              <a:t>Visualisation</a:t>
            </a:r>
            <a:r>
              <a:rPr lang="en-US" dirty="0" smtClean="0"/>
              <a:t> is the key of learning these days</a:t>
            </a:r>
          </a:p>
          <a:p>
            <a:r>
              <a:rPr lang="en-US" smtClean="0">
                <a:hlinkClick r:id="rId4" action="ppaction://hlinkfile"/>
              </a:rPr>
              <a:t>Chemical reactions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 Collaboration Tools</a:t>
            </a:r>
            <a:br>
              <a:rPr lang="en-US" dirty="0" smtClean="0"/>
            </a:br>
            <a:r>
              <a:rPr lang="en-US" dirty="0" smtClean="0"/>
              <a:t>Google.com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Should be used by students to share (the news,  a solution for a problem, results of an experiment), communicate , and connect.</a:t>
            </a:r>
          </a:p>
          <a:p>
            <a:r>
              <a:rPr lang="en-US" dirty="0" smtClean="0"/>
              <a:t>Reading an article and than share it with other students to see if they say something interesting.</a:t>
            </a:r>
          </a:p>
          <a:p>
            <a:r>
              <a:rPr lang="en-US" dirty="0" smtClean="0"/>
              <a:t>Tweeting  can be used as good source of learning as well.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Edmodo.com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Using just a code ( no email address) the teacher and students can use it for</a:t>
            </a:r>
          </a:p>
          <a:p>
            <a:pPr>
              <a:buNone/>
            </a:pPr>
            <a:r>
              <a:rPr lang="en-US" b="1" dirty="0" smtClean="0"/>
              <a:t>- notes</a:t>
            </a:r>
          </a:p>
          <a:p>
            <a:pPr>
              <a:buNone/>
            </a:pPr>
            <a:r>
              <a:rPr lang="en-US" b="1" dirty="0" smtClean="0"/>
              <a:t>- links</a:t>
            </a:r>
          </a:p>
          <a:p>
            <a:pPr>
              <a:buNone/>
            </a:pPr>
            <a:r>
              <a:rPr lang="en-US" b="1" dirty="0" smtClean="0"/>
              <a:t>- assignments</a:t>
            </a:r>
          </a:p>
          <a:p>
            <a:pPr>
              <a:buNone/>
            </a:pPr>
            <a:r>
              <a:rPr lang="en-US" b="1" dirty="0" smtClean="0"/>
              <a:t>- events.</a:t>
            </a:r>
            <a:endParaRPr lang="en-US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 blogs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Academic blogs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Used as a journal</a:t>
            </a:r>
          </a:p>
          <a:p>
            <a:r>
              <a:rPr lang="en-US" dirty="0" smtClean="0"/>
              <a:t>On line portfolio</a:t>
            </a:r>
          </a:p>
          <a:p>
            <a:r>
              <a:rPr lang="en-US" dirty="0" smtClean="0"/>
              <a:t>For interaction with other students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Used by the teacher to present ideas or to make comments </a:t>
            </a:r>
          </a:p>
          <a:p>
            <a:r>
              <a:rPr lang="en-US" dirty="0" smtClean="0"/>
              <a:t>Recent comments from other people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Blogs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Integrating multimedia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EB42-52A5-402B-A38E-9F93A4BF976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Blackboard</a:t>
            </a:r>
          </a:p>
          <a:p>
            <a:r>
              <a:rPr lang="en-US" dirty="0" err="1" smtClean="0"/>
              <a:t>ePorfolios</a:t>
            </a:r>
            <a:endParaRPr lang="en-US" dirty="0" smtClean="0"/>
          </a:p>
          <a:p>
            <a:r>
              <a:rPr lang="en-US" dirty="0" err="1" smtClean="0"/>
              <a:t>mLearning</a:t>
            </a: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570</TotalTime>
  <Words>555</Words>
  <Application>Microsoft Office PowerPoint</Application>
  <PresentationFormat>On-screen Show (4:3)</PresentationFormat>
  <Paragraphs>79</Paragraphs>
  <Slides>10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The way I would apply the concepts learned in IT7240 class.</vt:lpstr>
      <vt:lpstr>Social Media</vt:lpstr>
      <vt:lpstr>Wikipedia</vt:lpstr>
      <vt:lpstr>Social Media Examples </vt:lpstr>
      <vt:lpstr>Web Collaboration Tools Google.com</vt:lpstr>
      <vt:lpstr>Twitter</vt:lpstr>
      <vt:lpstr>Edmodo.com</vt:lpstr>
      <vt:lpstr>Blogs</vt:lpstr>
      <vt:lpstr>Integrating multimedia </vt:lpstr>
      <vt:lpstr>Movies </vt:lpstr>
    </vt:vector>
  </TitlesOfParts>
  <Company> 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 would apply the concepts learned in IT7240 class.</dc:title>
  <dc:creator>Teodora</dc:creator>
  <cp:lastModifiedBy>College of Education</cp:lastModifiedBy>
  <cp:revision>57</cp:revision>
  <dcterms:created xsi:type="dcterms:W3CDTF">2009-08-08T15:42:53Z</dcterms:created>
  <dcterms:modified xsi:type="dcterms:W3CDTF">2009-08-08T16:00:40Z</dcterms:modified>
</cp:coreProperties>
</file>